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1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2.7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990600"/>
                <a:ext cx="9144000" cy="56388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 smtClean="0"/>
                  <a:t>Graph 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/>
                      </a:rPr>
                      <m:t>𝑦</m:t>
                    </m:r>
                    <m:r>
                      <a:rPr lang="en-US" sz="3600" i="1" dirty="0" smtClean="0">
                        <a:latin typeface="Cambria Math"/>
                      </a:rPr>
                      <m:t>=4</m:t>
                    </m:r>
                    <m:d>
                      <m:dPr>
                        <m:begChr m:val="|"/>
                        <m:endChr m:val="|"/>
                        <m:ctrlPr>
                          <a:rPr lang="en-US" sz="36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600" i="1" dirty="0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3600" dirty="0" smtClean="0"/>
                  <a:t> </a:t>
                </a:r>
                <a:r>
                  <a:rPr lang="en-US" sz="3600" dirty="0"/>
                  <a:t>and compare it with the graph of  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/>
                      </a:rPr>
                      <m:t>𝑦</m:t>
                    </m:r>
                    <m:r>
                      <a:rPr lang="en-US" sz="360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36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600" i="1" dirty="0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3600" i="1" dirty="0" smtClean="0"/>
                  <a:t>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endParaRPr lang="en-US" sz="3600" i="1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/>
                  <a:t>Graph 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/>
                      </a:rPr>
                      <m:t>𝑦</m:t>
                    </m:r>
                    <m:r>
                      <a:rPr lang="en-US" sz="3600" i="1" dirty="0" smtClean="0">
                        <a:latin typeface="Cambria Math"/>
                      </a:rPr>
                      <m:t>=−</m:t>
                    </m:r>
                    <m:d>
                      <m:dPr>
                        <m:begChr m:val="|"/>
                        <m:endChr m:val="|"/>
                        <m:ctrlPr>
                          <a:rPr lang="en-US" sz="36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600" i="1" dirty="0" smtClean="0">
                            <a:latin typeface="Cambria Math"/>
                          </a:rPr>
                          <m:t>𝑥</m:t>
                        </m:r>
                        <m:r>
                          <a:rPr lang="en-US" sz="3600" i="1" dirty="0" smtClean="0">
                            <a:latin typeface="Cambria Math"/>
                          </a:rPr>
                          <m:t>+2</m:t>
                        </m:r>
                      </m:e>
                    </m:d>
                    <m:r>
                      <a:rPr lang="en-US" sz="3600" b="0" i="1" dirty="0" smtClean="0">
                        <a:latin typeface="Cambria Math"/>
                      </a:rPr>
                      <m:t>−</m:t>
                    </m:r>
                    <m:r>
                      <a:rPr lang="en-US" sz="3600" i="1" dirty="0" smtClean="0">
                        <a:latin typeface="Cambria Math"/>
                      </a:rPr>
                      <m:t>2 </m:t>
                    </m:r>
                  </m:oMath>
                </a14:m>
                <a:r>
                  <a:rPr lang="en-US" sz="3600" dirty="0"/>
                  <a:t>and compare it with the graph of 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/>
                      </a:rPr>
                      <m:t>𝑦</m:t>
                    </m:r>
                    <m:r>
                      <a:rPr lang="en-US" sz="360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36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600" i="1" dirty="0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3600" dirty="0"/>
                  <a:t>.</a:t>
                </a:r>
              </a:p>
              <a:p>
                <a:pPr marL="0" indent="0">
                  <a:spcBef>
                    <a:spcPct val="50000"/>
                  </a:spcBef>
                  <a:buNone/>
                </a:pPr>
                <a:endParaRPr lang="en-US" sz="3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90600"/>
                <a:ext cx="9144000" cy="5638800"/>
              </a:xfrm>
              <a:blipFill rotWithShape="1">
                <a:blip r:embed="rId2"/>
                <a:stretch>
                  <a:fillRect l="-2000" t="-1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2.7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 </a:t>
            </a:r>
          </a:p>
          <a:p>
            <a:pPr marL="742950" indent="-742950">
              <a:buFont typeface="+mj-lt"/>
              <a:buAutoNum type="arabicPeriod"/>
            </a:pPr>
            <a:endParaRPr lang="en-US" sz="4400" dirty="0"/>
          </a:p>
          <a:p>
            <a:pPr marL="742950" indent="-742950">
              <a:buFont typeface="+mj-lt"/>
              <a:buAutoNum type="arabicPeriod"/>
            </a:pPr>
            <a:endParaRPr lang="en-US" sz="4400" dirty="0" smtClean="0"/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r>
              <a:rPr lang="en-US" sz="4400" dirty="0" smtClean="0"/>
              <a:t>Stretch by factor of 4</a:t>
            </a:r>
            <a:endParaRPr lang="en-US" sz="4400" dirty="0" smtClean="0"/>
          </a:p>
        </p:txBody>
      </p:sp>
      <p:pic>
        <p:nvPicPr>
          <p:cNvPr id="8" name="Picture 6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76"/>
          <a:stretch/>
        </p:blipFill>
        <p:spPr bwMode="auto">
          <a:xfrm>
            <a:off x="1143000" y="1143000"/>
            <a:ext cx="3371850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838700" y="1600200"/>
            <a:ext cx="41910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buFont typeface="+mj-lt"/>
              <a:buAutoNum type="arabicPeriod" startAt="2"/>
            </a:pPr>
            <a:r>
              <a:rPr lang="en-US" sz="4400" dirty="0"/>
              <a:t> </a:t>
            </a:r>
            <a:endParaRPr lang="en-US" sz="4400" dirty="0" smtClean="0"/>
          </a:p>
          <a:p>
            <a:pPr marL="742950" indent="-742950">
              <a:buFont typeface="+mj-lt"/>
              <a:buAutoNum type="arabicPeriod" startAt="2"/>
            </a:pPr>
            <a:endParaRPr lang="en-US" sz="4400" dirty="0" smtClean="0"/>
          </a:p>
          <a:p>
            <a:pPr marL="742950" indent="-742950">
              <a:buFont typeface="+mj-lt"/>
              <a:buAutoNum type="arabicPeriod" startAt="2"/>
            </a:pPr>
            <a:endParaRPr lang="en-US" sz="4400" dirty="0" smtClean="0"/>
          </a:p>
          <a:p>
            <a:pPr marL="0" indent="0">
              <a:buFont typeface="Arial" pitchFamily="34" charset="0"/>
              <a:buNone/>
            </a:pPr>
            <a:endParaRPr lang="en-US" sz="4400" dirty="0" smtClean="0"/>
          </a:p>
          <a:p>
            <a:pPr marL="0" indent="0">
              <a:buFont typeface="Arial" pitchFamily="34" charset="0"/>
              <a:buNone/>
            </a:pPr>
            <a:r>
              <a:rPr lang="en-US" sz="4400" dirty="0" smtClean="0"/>
              <a:t>Reflected, moved 2 left and 2 down</a:t>
            </a:r>
            <a:endParaRPr lang="en-US" sz="4400" dirty="0" smtClean="0"/>
          </a:p>
        </p:txBody>
      </p: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143000"/>
            <a:ext cx="3352800" cy="328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1670</TotalTime>
  <Words>150</Words>
  <Application>Microsoft Office PowerPoint</Application>
  <PresentationFormat>On-screen Show (4:3)</PresentationFormat>
  <Paragraphs>104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2.7 Quiz</vt:lpstr>
      <vt:lpstr>2.7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95</cp:revision>
  <dcterms:created xsi:type="dcterms:W3CDTF">2010-08-17T17:31:29Z</dcterms:created>
  <dcterms:modified xsi:type="dcterms:W3CDTF">2012-04-02T20:05:24Z</dcterms:modified>
</cp:coreProperties>
</file>